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81" userDrawn="1">
          <p15:clr>
            <a:srgbClr val="A4A3A4"/>
          </p15:clr>
        </p15:guide>
        <p15:guide id="2" pos="95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204844-3888-43EF-A0CB-99A938697B99}" v="46" dt="2025-04-05T17:18:44.7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1" autoAdjust="0"/>
    <p:restoredTop sz="94806" autoAdjust="0"/>
  </p:normalViewPr>
  <p:slideViewPr>
    <p:cSldViewPr snapToGrid="0">
      <p:cViewPr varScale="1">
        <p:scale>
          <a:sx n="17" d="100"/>
          <a:sy n="17" d="100"/>
        </p:scale>
        <p:origin x="586" y="163"/>
      </p:cViewPr>
      <p:guideLst>
        <p:guide orient="horz" pos="13481"/>
        <p:guide pos="95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94D8-6B84-4108-AFFA-66058FAB992C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B5A9-F3A9-462C-9B71-E16246123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322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94D8-6B84-4108-AFFA-66058FAB992C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B5A9-F3A9-462C-9B71-E16246123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74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94D8-6B84-4108-AFFA-66058FAB992C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B5A9-F3A9-462C-9B71-E16246123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05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94D8-6B84-4108-AFFA-66058FAB992C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B5A9-F3A9-462C-9B71-E16246123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869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>
                    <a:tint val="82000"/>
                  </a:schemeClr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82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82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94D8-6B84-4108-AFFA-66058FAB992C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B5A9-F3A9-462C-9B71-E16246123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02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94D8-6B84-4108-AFFA-66058FAB992C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B5A9-F3A9-462C-9B71-E16246123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52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94D8-6B84-4108-AFFA-66058FAB992C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B5A9-F3A9-462C-9B71-E16246123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26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94D8-6B84-4108-AFFA-66058FAB992C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B5A9-F3A9-462C-9B71-E16246123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95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94D8-6B84-4108-AFFA-66058FAB992C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B5A9-F3A9-462C-9B71-E16246123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57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94D8-6B84-4108-AFFA-66058FAB992C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B5A9-F3A9-462C-9B71-E16246123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50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94D8-6B84-4108-AFFA-66058FAB992C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B5A9-F3A9-462C-9B71-E16246123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147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EB94D8-6B84-4108-AFFA-66058FAB992C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F3B5A9-F3A9-462C-9B71-E16246123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89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white paper&#10;&#10;AI-generated content may be incorrect.">
            <a:extLst>
              <a:ext uri="{FF2B5EF4-FFF2-40B4-BE49-F238E27FC236}">
                <a16:creationId xmlns:a16="http://schemas.microsoft.com/office/drawing/2014/main" id="{1DF35D8F-E0FD-7DEC-D20F-108F2ECE0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88"/>
            <a:ext cx="30449166" cy="428824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B59B6F-8240-87F6-6E6D-571D6F0D2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000" y="1094216"/>
            <a:ext cx="9576000" cy="9576000"/>
          </a:xfrm>
          <a:prstGeom prst="rect">
            <a:avLst/>
          </a:prstGeom>
          <a:ln w="127000" cmpd="thickThin">
            <a:noFill/>
          </a:ln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483712-E3C2-C255-C4D8-F022079363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878466" y="11173769"/>
            <a:ext cx="6384000" cy="9576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606A20-8C91-FB93-9611-0C6E520955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6000" y="11304000"/>
            <a:ext cx="14364000" cy="957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BAC963-0B74-6D82-4D2B-48132CD6D1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088000" y="1073305"/>
            <a:ext cx="6384000" cy="9576000"/>
          </a:xfrm>
          <a:prstGeom prst="rect">
            <a:avLst/>
          </a:prstGeom>
          <a:ln w="127000" cmpd="thickThin">
            <a:noFill/>
          </a:ln>
          <a:effectLst>
            <a:softEdge rad="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C38B78C-DF2B-76C7-8FA5-5120B3D8B1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56921" y="31551890"/>
            <a:ext cx="8554741" cy="95948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851C692-6FDC-70B0-A3AA-EECE9A95A8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2822338" y="1039442"/>
            <a:ext cx="6384000" cy="9576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217457E-1BB5-A9EF-0432-2865D70956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856000" y="1059195"/>
            <a:ext cx="4500000" cy="450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75E3F1-7FFB-9E14-D673-B855B0D0CB2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7835119" y="6103145"/>
            <a:ext cx="4541761" cy="45417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C496DC8-A7EA-42A4-F934-8A9219AC91E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416405" y="31536001"/>
            <a:ext cx="14513572" cy="9675714"/>
          </a:xfrm>
          <a:prstGeom prst="rect">
            <a:avLst/>
          </a:prstGeom>
        </p:spPr>
      </p:pic>
      <p:pic>
        <p:nvPicPr>
          <p:cNvPr id="34" name="Picture 33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F175ED08-00E3-1579-A4C1-BC0E3BE4ED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181" y="17118637"/>
            <a:ext cx="3750427" cy="37504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43F1F8D-20A5-A1AE-7911-3FD0BEA9A68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116000" y="21420000"/>
            <a:ext cx="6384000" cy="9576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0B8319F-C75A-1810-8C62-E69E45AC99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4481" y="11155490"/>
            <a:ext cx="6306628" cy="56412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BECA211-C244-89BF-37E6-E9315386F66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046257" y="26390880"/>
            <a:ext cx="5132039" cy="45417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2297778-E39C-C4FC-AD1B-6BD64EBA2263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13749712" y="21356162"/>
            <a:ext cx="15542162" cy="95759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29F8A9-9D6F-C708-B4F1-4FEE34F71F2E}"/>
              </a:ext>
            </a:extLst>
          </p:cNvPr>
          <p:cNvCxnSpPr>
            <a:cxnSpLocks/>
          </p:cNvCxnSpPr>
          <p:nvPr/>
        </p:nvCxnSpPr>
        <p:spPr>
          <a:xfrm flipV="1">
            <a:off x="769339" y="10881230"/>
            <a:ext cx="28728000" cy="9576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51DE7-E3DC-1D96-6863-77E0CACA30A6}"/>
              </a:ext>
            </a:extLst>
          </p:cNvPr>
          <p:cNvCxnSpPr>
            <a:cxnSpLocks/>
          </p:cNvCxnSpPr>
          <p:nvPr/>
        </p:nvCxnSpPr>
        <p:spPr>
          <a:xfrm flipV="1">
            <a:off x="873198" y="21093060"/>
            <a:ext cx="28692000" cy="9576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F0D587-3E17-064B-8726-8906C05B2A8B}"/>
              </a:ext>
            </a:extLst>
          </p:cNvPr>
          <p:cNvCxnSpPr>
            <a:cxnSpLocks/>
          </p:cNvCxnSpPr>
          <p:nvPr/>
        </p:nvCxnSpPr>
        <p:spPr>
          <a:xfrm flipV="1">
            <a:off x="904696" y="31179300"/>
            <a:ext cx="28728000" cy="9576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F201CB-36CF-9A72-CD73-CD20B2D5DA82}"/>
              </a:ext>
            </a:extLst>
          </p:cNvPr>
          <p:cNvCxnSpPr>
            <a:cxnSpLocks/>
          </p:cNvCxnSpPr>
          <p:nvPr/>
        </p:nvCxnSpPr>
        <p:spPr>
          <a:xfrm flipV="1">
            <a:off x="722446" y="834614"/>
            <a:ext cx="28692000" cy="9576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7DBD3A-1D88-5A7B-4336-79861816D8EA}"/>
              </a:ext>
            </a:extLst>
          </p:cNvPr>
          <p:cNvCxnSpPr>
            <a:cxnSpLocks/>
          </p:cNvCxnSpPr>
          <p:nvPr/>
        </p:nvCxnSpPr>
        <p:spPr>
          <a:xfrm flipV="1">
            <a:off x="3222996" y="41391301"/>
            <a:ext cx="23940000" cy="9576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B0367F-0394-2BF3-FD65-1557028120F8}"/>
              </a:ext>
            </a:extLst>
          </p:cNvPr>
          <p:cNvCxnSpPr>
            <a:cxnSpLocks/>
          </p:cNvCxnSpPr>
          <p:nvPr/>
        </p:nvCxnSpPr>
        <p:spPr>
          <a:xfrm>
            <a:off x="10807127" y="880967"/>
            <a:ext cx="85233" cy="10080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4D1045-B39C-A156-8514-8466564EBAA1}"/>
              </a:ext>
            </a:extLst>
          </p:cNvPr>
          <p:cNvCxnSpPr>
            <a:cxnSpLocks/>
          </p:cNvCxnSpPr>
          <p:nvPr/>
        </p:nvCxnSpPr>
        <p:spPr>
          <a:xfrm>
            <a:off x="17611323" y="866730"/>
            <a:ext cx="85233" cy="10080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AF2C5F-A10F-0C8E-D847-F519686923F3}"/>
              </a:ext>
            </a:extLst>
          </p:cNvPr>
          <p:cNvCxnSpPr>
            <a:cxnSpLocks/>
          </p:cNvCxnSpPr>
          <p:nvPr/>
        </p:nvCxnSpPr>
        <p:spPr>
          <a:xfrm>
            <a:off x="22511383" y="872434"/>
            <a:ext cx="85233" cy="10044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80045E-CA8B-317B-885B-9B451DC813CB}"/>
              </a:ext>
            </a:extLst>
          </p:cNvPr>
          <p:cNvCxnSpPr>
            <a:cxnSpLocks/>
          </p:cNvCxnSpPr>
          <p:nvPr/>
        </p:nvCxnSpPr>
        <p:spPr>
          <a:xfrm>
            <a:off x="15641124" y="10971512"/>
            <a:ext cx="85233" cy="1018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40ECC38-C792-F075-F87B-EEEA8E5CF15B}"/>
              </a:ext>
            </a:extLst>
          </p:cNvPr>
          <p:cNvCxnSpPr>
            <a:cxnSpLocks/>
          </p:cNvCxnSpPr>
          <p:nvPr/>
        </p:nvCxnSpPr>
        <p:spPr>
          <a:xfrm>
            <a:off x="22596779" y="10907121"/>
            <a:ext cx="85233" cy="10224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61EFDA-29B7-7175-3AE5-B81BD3A371FB}"/>
              </a:ext>
            </a:extLst>
          </p:cNvPr>
          <p:cNvCxnSpPr>
            <a:cxnSpLocks/>
          </p:cNvCxnSpPr>
          <p:nvPr/>
        </p:nvCxnSpPr>
        <p:spPr>
          <a:xfrm>
            <a:off x="7730512" y="21172985"/>
            <a:ext cx="85233" cy="10080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26E972-6376-07D1-2E9F-986F474FE035}"/>
              </a:ext>
            </a:extLst>
          </p:cNvPr>
          <p:cNvCxnSpPr>
            <a:cxnSpLocks/>
          </p:cNvCxnSpPr>
          <p:nvPr/>
        </p:nvCxnSpPr>
        <p:spPr>
          <a:xfrm>
            <a:off x="13421637" y="21126092"/>
            <a:ext cx="85233" cy="10116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9B10EF1-4551-E09B-E673-29FC639E5940}"/>
              </a:ext>
            </a:extLst>
          </p:cNvPr>
          <p:cNvCxnSpPr>
            <a:cxnSpLocks/>
          </p:cNvCxnSpPr>
          <p:nvPr/>
        </p:nvCxnSpPr>
        <p:spPr>
          <a:xfrm>
            <a:off x="18091539" y="31202480"/>
            <a:ext cx="85233" cy="10224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0711F-9CFF-2E1C-C03B-AC3D10EDF313}"/>
              </a:ext>
            </a:extLst>
          </p:cNvPr>
          <p:cNvCxnSpPr>
            <a:cxnSpLocks/>
          </p:cNvCxnSpPr>
          <p:nvPr/>
        </p:nvCxnSpPr>
        <p:spPr>
          <a:xfrm>
            <a:off x="736373" y="916405"/>
            <a:ext cx="221409" cy="30384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696F78B-6197-4CE2-89FA-D850E68488FB}"/>
              </a:ext>
            </a:extLst>
          </p:cNvPr>
          <p:cNvCxnSpPr>
            <a:cxnSpLocks/>
          </p:cNvCxnSpPr>
          <p:nvPr/>
        </p:nvCxnSpPr>
        <p:spPr>
          <a:xfrm>
            <a:off x="29419337" y="824282"/>
            <a:ext cx="204570" cy="30384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3A202AB2-45DC-A0F6-A728-B2C24F4BF8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988300" y="21461415"/>
            <a:ext cx="5947236" cy="8105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3B5AE68-E76D-346B-5ED0-15F0C3A384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20245" y="21402000"/>
            <a:ext cx="6247509" cy="8488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5042AE4-4C0E-B3A2-0F32-25E486C0D5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857302" y="30420560"/>
            <a:ext cx="5591386" cy="50357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700F864-6030-D978-E701-2D4274D947F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021502" y="30420000"/>
            <a:ext cx="6019640" cy="523447"/>
          </a:xfrm>
          <a:prstGeom prst="rect">
            <a:avLst/>
          </a:prstGeom>
        </p:spPr>
      </p:pic>
      <p:pic>
        <p:nvPicPr>
          <p:cNvPr id="61" name="Picture 60" descr="A green sign with black text&#10;&#10;AI-generated content may be incorrect.">
            <a:extLst>
              <a:ext uri="{FF2B5EF4-FFF2-40B4-BE49-F238E27FC236}">
                <a16:creationId xmlns:a16="http://schemas.microsoft.com/office/drawing/2014/main" id="{F46D1CA5-9B86-9C3A-2BDC-F59DDE5F364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077120" y="17561580"/>
            <a:ext cx="1909693" cy="2864539"/>
          </a:xfrm>
          <a:prstGeom prst="rect">
            <a:avLst/>
          </a:prstGeom>
        </p:spPr>
      </p:pic>
      <p:pic>
        <p:nvPicPr>
          <p:cNvPr id="65" name="Picture 64" descr="A green sign with black text&#10;&#10;AI-generated content may be incorrect.">
            <a:extLst>
              <a:ext uri="{FF2B5EF4-FFF2-40B4-BE49-F238E27FC236}">
                <a16:creationId xmlns:a16="http://schemas.microsoft.com/office/drawing/2014/main" id="{625689DC-D710-FC49-6485-88832ED4D2F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2651" y="22318248"/>
            <a:ext cx="1924705" cy="2887057"/>
          </a:xfrm>
          <a:prstGeom prst="rect">
            <a:avLst/>
          </a:prstGeom>
        </p:spPr>
      </p:pic>
      <p:pic>
        <p:nvPicPr>
          <p:cNvPr id="69" name="Picture 68" descr="A green sign with black text&#10;&#10;AI-generated content may be incorrect.">
            <a:extLst>
              <a:ext uri="{FF2B5EF4-FFF2-40B4-BE49-F238E27FC236}">
                <a16:creationId xmlns:a16="http://schemas.microsoft.com/office/drawing/2014/main" id="{209E9BE0-40AA-53A0-68A4-5DF15FAE24C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7728" y="34766225"/>
            <a:ext cx="2393822" cy="1595881"/>
          </a:xfrm>
          <a:prstGeom prst="rect">
            <a:avLst/>
          </a:prstGeom>
        </p:spPr>
      </p:pic>
      <p:pic>
        <p:nvPicPr>
          <p:cNvPr id="71" name="Picture 70" descr="A green sign with black text&#10;&#10;AI-generated content may be incorrect.">
            <a:extLst>
              <a:ext uri="{FF2B5EF4-FFF2-40B4-BE49-F238E27FC236}">
                <a16:creationId xmlns:a16="http://schemas.microsoft.com/office/drawing/2014/main" id="{FF9597F6-E174-EE85-24D5-82A7778B9F3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538844" y="38896286"/>
            <a:ext cx="2026354" cy="2026354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4D21016-EB46-94E4-E13C-6B68D284D711}"/>
              </a:ext>
            </a:extLst>
          </p:cNvPr>
          <p:cNvCxnSpPr>
            <a:cxnSpLocks/>
          </p:cNvCxnSpPr>
          <p:nvPr/>
        </p:nvCxnSpPr>
        <p:spPr>
          <a:xfrm>
            <a:off x="17609937" y="5815818"/>
            <a:ext cx="497829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DD8B524-C3EF-8D3D-9B8E-5060B2CD04AD}"/>
              </a:ext>
            </a:extLst>
          </p:cNvPr>
          <p:cNvCxnSpPr>
            <a:cxnSpLocks/>
          </p:cNvCxnSpPr>
          <p:nvPr/>
        </p:nvCxnSpPr>
        <p:spPr>
          <a:xfrm>
            <a:off x="7773127" y="25849384"/>
            <a:ext cx="5652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AE1B462-388C-868E-2CDE-178FB2B369B5}"/>
              </a:ext>
            </a:extLst>
          </p:cNvPr>
          <p:cNvCxnSpPr>
            <a:cxnSpLocks/>
          </p:cNvCxnSpPr>
          <p:nvPr/>
        </p:nvCxnSpPr>
        <p:spPr>
          <a:xfrm>
            <a:off x="3156177" y="31267758"/>
            <a:ext cx="85233" cy="10224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0" name="Picture 79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17E2CC0F-7FF0-E930-6C36-168B63A3211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58" y="22196369"/>
            <a:ext cx="3148434" cy="3148434"/>
          </a:xfrm>
          <a:prstGeom prst="rect">
            <a:avLst/>
          </a:prstGeom>
        </p:spPr>
      </p:pic>
      <p:pic>
        <p:nvPicPr>
          <p:cNvPr id="82" name="Picture 8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DD5423C-2E7B-D5E8-4772-C8AB7E7FDB6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4" y="31654593"/>
            <a:ext cx="2747232" cy="2747232"/>
          </a:xfrm>
          <a:prstGeom prst="rect">
            <a:avLst/>
          </a:prstGeom>
        </p:spPr>
      </p:pic>
      <p:pic>
        <p:nvPicPr>
          <p:cNvPr id="84" name="Picture 83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3EC928BB-0645-828F-7FF4-1A88C7BEDE2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939" y="35931560"/>
            <a:ext cx="2742381" cy="274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08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7f18161-20d7-4746-87fd-50fe3e3b6619}" enabled="0" method="" siteId="{17f18161-20d7-4746-87fd-50fe3e3b661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6874</TotalTime>
  <Words>0</Words>
  <Application>Microsoft Office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Philip Brohan</dc:creator>
  <cp:lastModifiedBy>Philip Brohan</cp:lastModifiedBy>
  <cp:revision>2</cp:revision>
  <dcterms:created xsi:type="dcterms:W3CDTF">2025-03-27T21:22:13Z</dcterms:created>
  <dcterms:modified xsi:type="dcterms:W3CDTF">2025-04-05T17:20:56Z</dcterms:modified>
</cp:coreProperties>
</file>